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033" r:id="rId592"/>
    <p:sldId id="1021" r:id="rId593"/>
    <p:sldId id="1022" r:id="rId594"/>
    <p:sldId id="1023" r:id="rId595"/>
    <p:sldId id="1024" r:id="rId596"/>
    <p:sldId id="1025" r:id="rId597"/>
    <p:sldId id="1027" r:id="rId598"/>
    <p:sldId id="1028" r:id="rId599"/>
    <p:sldId id="1029" r:id="rId600"/>
    <p:sldId id="1030" r:id="rId601"/>
    <p:sldId id="1032" r:id="rId602"/>
    <p:sldId id="1031" r:id="rId603"/>
    <p:sldId id="885" r:id="rId604"/>
    <p:sldId id="1074" r:id="rId605"/>
    <p:sldId id="976" r:id="rId606"/>
    <p:sldId id="933" r:id="rId607"/>
    <p:sldId id="954" r:id="rId608"/>
    <p:sldId id="788" r:id="rId609"/>
    <p:sldId id="988" r:id="rId610"/>
    <p:sldId id="1026" r:id="rId611"/>
    <p:sldId id="1106" r:id="rId612"/>
    <p:sldId id="858" r:id="rId6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6CE"/>
    <a:srgbClr val="FFFDF3"/>
    <a:srgbClr val="FEFAE8"/>
    <a:srgbClr val="FEF9E2"/>
    <a:srgbClr val="FFFFFF"/>
    <a:srgbClr val="FCF2E0"/>
    <a:srgbClr val="FDF7ED"/>
    <a:srgbClr val="F1FCE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commentAuthors" Target="commentAuthor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12/11/2020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5">
                    <a:lumMod val="75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676164"/>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676164"/>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670011"/>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81616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588586"/>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588586"/>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501008"/>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501008"/>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044E5D1A-25EA-4CA3-8AC7-8F347A675FE3}"/>
              </a:ext>
            </a:extLst>
          </p:cNvPr>
          <p:cNvSpPr/>
          <p:nvPr/>
        </p:nvSpPr>
        <p:spPr>
          <a:xfrm>
            <a:off x="9523224" y="1676164"/>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0AC4C1A7-84D0-44E2-A15E-46646B9466DE}"/>
              </a:ext>
            </a:extLst>
          </p:cNvPr>
          <p:cNvSpPr/>
          <p:nvPr/>
        </p:nvSpPr>
        <p:spPr>
          <a:xfrm>
            <a:off x="7421305" y="167616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205118"/>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72756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523224" y="2204864"/>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523224" y="2723434"/>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252790"/>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77452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29309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523224" y="325691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523224" y="3778399"/>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523224" y="4293096"/>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811666"/>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344750"/>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5884871"/>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523224" y="482230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523224" y="5344750"/>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523224" y="5873411"/>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t>
            </a:r>
            <a:r>
              <a:rPr lang="en-IN">
                <a:solidFill>
                  <a:srgbClr val="92D050"/>
                </a:solidFill>
                <a:latin typeface="Liberation Mono"/>
              </a:rPr>
              <a:t>are not </a:t>
            </a:r>
            <a:r>
              <a:rPr lang="en-IN" dirty="0">
                <a:solidFill>
                  <a:srgbClr val="92D050"/>
                </a:solidFill>
                <a:latin typeface="Liberation Mono"/>
              </a:rPr>
              <a:t>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36186</TotalTime>
  <Words>53602</Words>
  <Application>Microsoft Office PowerPoint</Application>
  <PresentationFormat>Widescreen</PresentationFormat>
  <Paragraphs>6823</Paragraphs>
  <Slides>612</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612</vt:i4>
      </vt:variant>
    </vt:vector>
  </HeadingPairs>
  <TitlesOfParts>
    <vt:vector size="648"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8080</cp:revision>
  <dcterms:created xsi:type="dcterms:W3CDTF">2015-10-09T06:09:34Z</dcterms:created>
  <dcterms:modified xsi:type="dcterms:W3CDTF">2020-12-11T04:50:37Z</dcterms:modified>
</cp:coreProperties>
</file>